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Vollkorn" charset="1" panose="00000500000000000000"/>
      <p:regular r:id="rId7"/>
    </p:embeddedFont>
    <p:embeddedFont>
      <p:font typeface="Gistesy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881" t="-922" r="-24893" b="-26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788264" y="22745014"/>
            <a:ext cx="25630646" cy="21137774"/>
          </a:xfrm>
          <a:custGeom>
            <a:avLst/>
            <a:gdLst/>
            <a:ahLst/>
            <a:cxnLst/>
            <a:rect r="r" b="b" t="t" l="l"/>
            <a:pathLst>
              <a:path h="21137774" w="25630646">
                <a:moveTo>
                  <a:pt x="25630646" y="0"/>
                </a:moveTo>
                <a:lnTo>
                  <a:pt x="0" y="0"/>
                </a:lnTo>
                <a:lnTo>
                  <a:pt x="0" y="21137774"/>
                </a:lnTo>
                <a:lnTo>
                  <a:pt x="25630646" y="21137774"/>
                </a:lnTo>
                <a:lnTo>
                  <a:pt x="25630646" y="0"/>
                </a:lnTo>
                <a:close/>
              </a:path>
            </a:pathLst>
          </a:custGeom>
          <a:blipFill>
            <a:blip r:embed="rId3">
              <a:alphaModFix amt="20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-1625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319276">
            <a:off x="3851770" y="34049334"/>
            <a:ext cx="1752938" cy="9840563"/>
          </a:xfrm>
          <a:custGeom>
            <a:avLst/>
            <a:gdLst/>
            <a:ahLst/>
            <a:cxnLst/>
            <a:rect r="r" b="b" t="t" l="l"/>
            <a:pathLst>
              <a:path h="9840563" w="1752938">
                <a:moveTo>
                  <a:pt x="0" y="0"/>
                </a:moveTo>
                <a:lnTo>
                  <a:pt x="1752938" y="0"/>
                </a:lnTo>
                <a:lnTo>
                  <a:pt x="1752938" y="9840563"/>
                </a:lnTo>
                <a:lnTo>
                  <a:pt x="0" y="98405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7169" t="-20848" r="-27169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700000">
            <a:off x="271469" y="28086495"/>
            <a:ext cx="11337791" cy="9254472"/>
          </a:xfrm>
          <a:custGeom>
            <a:avLst/>
            <a:gdLst/>
            <a:ahLst/>
            <a:cxnLst/>
            <a:rect r="r" b="b" t="t" l="l"/>
            <a:pathLst>
              <a:path h="9254472" w="11337791">
                <a:moveTo>
                  <a:pt x="0" y="0"/>
                </a:moveTo>
                <a:lnTo>
                  <a:pt x="11337791" y="0"/>
                </a:lnTo>
                <a:lnTo>
                  <a:pt x="11337791" y="9254472"/>
                </a:lnTo>
                <a:lnTo>
                  <a:pt x="0" y="92544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489769">
            <a:off x="19616049" y="28684417"/>
            <a:ext cx="2806817" cy="15612925"/>
          </a:xfrm>
          <a:custGeom>
            <a:avLst/>
            <a:gdLst/>
            <a:ahLst/>
            <a:cxnLst/>
            <a:rect r="r" b="b" t="t" l="l"/>
            <a:pathLst>
              <a:path h="15612925" w="2806817">
                <a:moveTo>
                  <a:pt x="2806817" y="0"/>
                </a:moveTo>
                <a:lnTo>
                  <a:pt x="0" y="0"/>
                </a:lnTo>
                <a:lnTo>
                  <a:pt x="0" y="15612925"/>
                </a:lnTo>
                <a:lnTo>
                  <a:pt x="2806817" y="15612925"/>
                </a:lnTo>
                <a:lnTo>
                  <a:pt x="2806817" y="0"/>
                </a:lnTo>
                <a:close/>
              </a:path>
            </a:pathLst>
          </a:custGeom>
          <a:blipFill>
            <a:blip r:embed="rId7"/>
            <a:stretch>
              <a:fillRect l="0" t="0" r="0" b="-1281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856466" y="33989255"/>
            <a:ext cx="6829415" cy="9893534"/>
          </a:xfrm>
          <a:custGeom>
            <a:avLst/>
            <a:gdLst/>
            <a:ahLst/>
            <a:cxnLst/>
            <a:rect r="r" b="b" t="t" l="l"/>
            <a:pathLst>
              <a:path h="9893534" w="6829415">
                <a:moveTo>
                  <a:pt x="0" y="0"/>
                </a:moveTo>
                <a:lnTo>
                  <a:pt x="6829415" y="0"/>
                </a:lnTo>
                <a:lnTo>
                  <a:pt x="6829415" y="9893533"/>
                </a:lnTo>
                <a:lnTo>
                  <a:pt x="0" y="989353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695" t="0" r="-1695" b="-3172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603208">
            <a:off x="7510211" y="38587324"/>
            <a:ext cx="3893218" cy="5532857"/>
          </a:xfrm>
          <a:custGeom>
            <a:avLst/>
            <a:gdLst/>
            <a:ahLst/>
            <a:cxnLst/>
            <a:rect r="r" b="b" t="t" l="l"/>
            <a:pathLst>
              <a:path h="5532857" w="3893218">
                <a:moveTo>
                  <a:pt x="0" y="0"/>
                </a:moveTo>
                <a:lnTo>
                  <a:pt x="3893218" y="0"/>
                </a:lnTo>
                <a:lnTo>
                  <a:pt x="3893218" y="5532856"/>
                </a:lnTo>
                <a:lnTo>
                  <a:pt x="0" y="553285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-48528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2540983">
            <a:off x="3051150" y="36525168"/>
            <a:ext cx="1406968" cy="3359924"/>
          </a:xfrm>
          <a:custGeom>
            <a:avLst/>
            <a:gdLst/>
            <a:ahLst/>
            <a:cxnLst/>
            <a:rect r="r" b="b" t="t" l="l"/>
            <a:pathLst>
              <a:path h="3359924" w="1406968">
                <a:moveTo>
                  <a:pt x="0" y="0"/>
                </a:moveTo>
                <a:lnTo>
                  <a:pt x="1406968" y="0"/>
                </a:lnTo>
                <a:lnTo>
                  <a:pt x="1406968" y="3359924"/>
                </a:lnTo>
                <a:lnTo>
                  <a:pt x="0" y="335992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9681271" y="30256908"/>
            <a:ext cx="11343398" cy="14160609"/>
          </a:xfrm>
          <a:custGeom>
            <a:avLst/>
            <a:gdLst/>
            <a:ahLst/>
            <a:cxnLst/>
            <a:rect r="r" b="b" t="t" l="l"/>
            <a:pathLst>
              <a:path h="14160609" w="11343398">
                <a:moveTo>
                  <a:pt x="0" y="0"/>
                </a:moveTo>
                <a:lnTo>
                  <a:pt x="11343398" y="0"/>
                </a:lnTo>
                <a:lnTo>
                  <a:pt x="11343398" y="14160609"/>
                </a:lnTo>
                <a:lnTo>
                  <a:pt x="0" y="1416060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-37225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973830" y="3213508"/>
            <a:ext cx="23408640" cy="30559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01"/>
              </a:lnSpc>
            </a:pPr>
            <a:r>
              <a:rPr lang="en-US" sz="7353" spc="1220">
                <a:solidFill>
                  <a:srgbClr val="56477B"/>
                </a:solidFill>
                <a:latin typeface="Vollkorn"/>
                <a:ea typeface="Vollkorn"/>
                <a:cs typeface="Vollkorn"/>
                <a:sym typeface="Vollkorn"/>
              </a:rPr>
              <a:t>WELCOME </a:t>
            </a:r>
          </a:p>
          <a:p>
            <a:pPr algn="ctr" marL="0" indent="0" lvl="0">
              <a:lnSpc>
                <a:spcPts val="12501"/>
              </a:lnSpc>
              <a:spcBef>
                <a:spcPct val="0"/>
              </a:spcBef>
            </a:pPr>
            <a:r>
              <a:rPr lang="en-US" sz="7353" spc="1220">
                <a:solidFill>
                  <a:srgbClr val="56477B"/>
                </a:solidFill>
                <a:latin typeface="Vollkorn"/>
                <a:ea typeface="Vollkorn"/>
                <a:cs typeface="Vollkorn"/>
                <a:sym typeface="Vollkorn"/>
              </a:rPr>
              <a:t>TO THE WEDDING OF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973830" y="9386454"/>
            <a:ext cx="23408640" cy="4978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0548"/>
              </a:lnSpc>
              <a:spcBef>
                <a:spcPct val="0"/>
              </a:spcBef>
            </a:pPr>
            <a:r>
              <a:rPr lang="en-US" sz="28963" spc="1477" u="none">
                <a:solidFill>
                  <a:srgbClr val="3D1366"/>
                </a:solidFill>
                <a:latin typeface="Gistesy"/>
                <a:ea typeface="Gistesy"/>
                <a:cs typeface="Gistesy"/>
                <a:sym typeface="Gistesy"/>
              </a:rPr>
              <a:t>Amelia &amp; William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973830" y="21980767"/>
            <a:ext cx="23408640" cy="3707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034"/>
              </a:lnSpc>
            </a:pPr>
            <a:r>
              <a:rPr lang="en-US" sz="17222" spc="878">
                <a:solidFill>
                  <a:srgbClr val="56477B"/>
                </a:solidFill>
                <a:latin typeface="Gistesy"/>
                <a:ea typeface="Gistesy"/>
                <a:cs typeface="Gistesy"/>
                <a:sym typeface="Gistesy"/>
              </a:rPr>
              <a:t>Thank You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878001" y="17320421"/>
            <a:ext cx="19600298" cy="1236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295"/>
              </a:lnSpc>
              <a:spcBef>
                <a:spcPct val="0"/>
              </a:spcBef>
            </a:pPr>
            <a:r>
              <a:rPr lang="en-US" sz="7353" spc="1103">
                <a:solidFill>
                  <a:srgbClr val="56477B"/>
                </a:solidFill>
                <a:latin typeface="Vollkorn"/>
                <a:ea typeface="Vollkorn"/>
                <a:cs typeface="Vollkorn"/>
                <a:sym typeface="Vollkorn"/>
              </a:rPr>
              <a:t>JANUARY, 25 2023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DAGyY7C4IzA</dc:identifier>
  <dcterms:modified xsi:type="dcterms:W3CDTF">2011-08-01T06:04:30Z</dcterms:modified>
  <cp:revision>1</cp:revision>
  <dc:title>Red Elegant Minimalist Flower Poppy Welcome Wedding Sign Poster (32 x 48 英寸)</dc:title>
</cp:coreProperties>
</file>